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jpe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jpe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jpeg"/><Relationship Id="rId2" Type="http://schemas.openxmlformats.org/officeDocument/2006/relationships/image" Target="../media/image-5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jpe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jpeg"/><Relationship Id="rId2" Type="http://schemas.openxmlformats.org/officeDocument/2006/relationships/image" Target="../media/image-8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jpeg"/><Relationship Id="rId2" Type="http://schemas.openxmlformats.org/officeDocument/2006/relationships/image" Target="../media/image-9-2.jpe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4953000" cy="40195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4953000" y="0"/>
            <a:ext cx="4191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1162050"/>
            <a:ext cx="4095750" cy="1333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探索n维球面：几何与拓扑的奥秘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571500" y="2590800"/>
            <a:ext cx="409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5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从二维到多维空间的几何形态与数学特性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71500" y="4410075"/>
            <a:ext cx="4095750" cy="1619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n维球面的应用与研究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 /</a:t>
            </a:r>
            <a:endParaRPr lang="en-US"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4095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物理与工程领域的应用实例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40957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048250" y="0"/>
            <a:ext cx="4095750" cy="514350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4858" b="24858"/>
          <a:stretch/>
        </p:blipFill>
        <p:spPr>
          <a:xfrm>
            <a:off x="0" y="2071688"/>
            <a:ext cx="5048250" cy="25384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9750" y="571500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5691188" y="642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8863" y="571500"/>
            <a:ext cx="24288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量子计算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38863" y="890587"/>
            <a:ext cx="24288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在量子信息科学中，量子态可视为复射影空间中的点，即高维球面上的点，这有助于理解和设计更高效的量子算法和量子计算机.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619750" y="1843088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5691188" y="1914525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8863" y="1843088"/>
            <a:ext cx="24288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信号处理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38863" y="2162175"/>
            <a:ext cx="24288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n维球面在信号处理领域用于描述多通道信号的向量，通过球面编码技术，可以提高信号传输的效率和抗干扰能力.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619750" y="3114675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5691188" y="3186113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8863" y="3114675"/>
            <a:ext cx="24288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天体物理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38863" y="3433763"/>
            <a:ext cx="242887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宇宙学中，n维球面模型被用来解释宇宙的大尺度结构，如宇宙微波背景辐射的各向异性，揭示宇宙早期的状态和演化过程.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数学理论与n维球面的研究进展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17188" r="17188" t="0" b="0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n维球面定义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n维球面是所有与固定点距离相等的点的集合，在n+1维空间中形成。它是高维空间中的基本几何对象，具有丰富的拓扑结构。</a:t>
            </a:r>
            <a:endParaRPr lang="en-US" sz="9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29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未来展望与开放问题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39528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27169" r="27169" t="0" b="0"/>
          <a:stretch/>
        </p:blipFill>
        <p:spPr>
          <a:xfrm>
            <a:off x="6286500" y="0"/>
            <a:ext cx="2857500" cy="6257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维度挑战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随着维度增加，n维球面的几何与拓扑特性变得复杂，未来研究需开发新工具理解高维空间结构。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物理应用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n维球面在弦理论与量子引力中扮演关键角色，探索其性质可能揭示宇宙深层次的物理法则。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5386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2938" y="46101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511492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数学交叉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571500" y="543401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结合代数、几何与拓扑学，n维球面研究促进数学各领域间的交叉融合，开辟新研究方向。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3333750" y="45386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405187" y="4610100"/>
            <a:ext cx="190500" cy="1905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333750" y="511492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计算难题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3333750" y="5434013"/>
            <a:ext cx="2381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高效算法设计是解决n维球面相关问题的关键，未来需突破计算瓶颈，提升处理高维数据的能力。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571500" y="2000250"/>
            <a:ext cx="8001000" cy="2381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571500"/>
            <a:ext cx="800100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571500" y="1047750"/>
            <a:ext cx="80010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71500" y="4686300"/>
            <a:ext cx="800100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286250" y="1631156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752975" y="168830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引言：几何与拓扑基础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52975" y="193595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286250" y="2259806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752975" y="231695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n维球面的定义与性质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52975" y="256460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286250" y="2888456"/>
            <a:ext cx="352425" cy="33337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752975" y="294560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n维球面的应用与研究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52975" y="3193256"/>
            <a:ext cx="3057525" cy="2095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引言：几何与拓扑基础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 /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几何与拓扑学简介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17188" r="17188" t="0" b="0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几何起源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几何学源自古希腊，研究空间形状与性质，从点线面体到高维空间，揭示宇宙结构之美。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3408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n维空间概念概述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9245" b="29245"/>
          <a:stretch/>
        </p:blipFill>
        <p:spPr>
          <a:xfrm>
            <a:off x="571500" y="4414838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7380" r="7380" t="0" b="0"/>
          <a:stretch/>
        </p:blipFill>
        <p:spPr>
          <a:xfrm>
            <a:off x="3714750" y="0"/>
            <a:ext cx="5429250" cy="60340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44053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维度概念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维度是描述空间属性的基本概念，一维是线，二维是面，三维是我们生活的空间，而四维及以上则构成了高维空间，挑战着我们的直观理解。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n维球面是n维空间中的所有点到固定点（中心）距离相等的集合，它在几何学和拓扑学中扮演着重要角色，是研究高维空间性质的理想模型。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300413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几何基础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619500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几何学研究空间形状、大小、相对位置以及它们之间的关系，从欧几里得几何到非欧几何，几何学的发展不断拓展我们对空间的理解。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5720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拓扑奥秘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6048375" y="4891088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拓扑学关注的是在连续变形下不变的空间属性，如连通性、紧致性和同伦性，它揭示了空间结构的本质，是理解n维球面的关键工具。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n维球面的定义与性质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 /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6772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n维球面的数学表达式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580072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32374" r="32374" t="0" b="0"/>
          <a:stretch/>
        </p:blipFill>
        <p:spPr>
          <a:xfrm>
            <a:off x="6286500" y="0"/>
            <a:ext cx="2857500" cy="810577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rcRect l="0" r="0" t="0" b="0"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n维球面定义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n维球面S^n是所有与原点距离等于常数r的点的集合，数学上表示为x_1^2 + x_2^2 + ... + x_{n+1}^2 = r^2.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rcRect l="0" r="0" t="0" b="0"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单位球面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当r=1时，称为单位n维球面，是研究n维空间拓扑性质的基础模型.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5386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rcRect l="0" r="0" t="0" b="0"/>
          <a:stretch/>
        </p:blipFill>
        <p:spPr>
          <a:xfrm>
            <a:off x="642938" y="46101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511492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球面坐标系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571500" y="5434013"/>
            <a:ext cx="2381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在高维空间中，使用球面坐标系可以更直观地描述n维球面上的点，通过n个角度参数确定位置.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3333750" y="45386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rcRect l="0" r="0" t="0" b="0"/>
          <a:stretch/>
        </p:blipFill>
        <p:spPr>
          <a:xfrm>
            <a:off x="3405187" y="4610100"/>
            <a:ext cx="190500" cy="1905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333750" y="511492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拓扑性质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3333750" y="5434013"/>
            <a:ext cx="2381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n维球面具有紧致性和连通性，且边界为空集，是研究流形和同伦群的重要对象.</a:t>
            </a:r>
            <a:endParaRPr lang="en-US" sz="900" dirty="0"/>
          </a:p>
        </p:txBody>
      </p:sp>
      <p:sp>
        <p:nvSpPr>
          <p:cNvPr id="23" name="Shape 16"/>
          <p:cNvSpPr/>
          <p:nvPr/>
        </p:nvSpPr>
        <p:spPr>
          <a:xfrm>
            <a:off x="571500" y="63865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4" name="Image 5" descr="preencoded.png">    </p:cNvPr>
          <p:cNvPicPr>
            <a:picLocks noChangeAspect="1"/>
          </p:cNvPicPr>
          <p:nvPr/>
        </p:nvPicPr>
        <p:blipFill>
          <a:blip r:embed="rId6"/>
          <a:srcRect l="0" r="0" t="0" b="0"/>
          <a:stretch/>
        </p:blipFill>
        <p:spPr>
          <a:xfrm>
            <a:off x="642938" y="6457950"/>
            <a:ext cx="190500" cy="19050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71500" y="6962775"/>
            <a:ext cx="2381250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数学应用</a:t>
            </a:r>
            <a:endParaRPr lang="en-US" sz="1300" dirty="0"/>
          </a:p>
        </p:txBody>
      </p:sp>
      <p:sp>
        <p:nvSpPr>
          <p:cNvPr id="26" name="Text 18"/>
          <p:cNvSpPr/>
          <p:nvPr/>
        </p:nvSpPr>
        <p:spPr>
          <a:xfrm>
            <a:off x="571500" y="7281863"/>
            <a:ext cx="238125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n维球面在微分几何、代数拓扑和理论物理等领域有着广泛的应用，如黑洞的事件视界可视为四维时空中的三维球面.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638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球面的几何性质与度量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663892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0" b="0"/>
          <a:stretch/>
        </p:blipFill>
        <p:spPr>
          <a:xfrm>
            <a:off x="0" y="4991100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rcRect l="31349" r="31349" t="0" b="0"/>
          <a:stretch/>
        </p:blipFill>
        <p:spPr>
          <a:xfrm>
            <a:off x="6667500" y="0"/>
            <a:ext cx="2476500" cy="66389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n维球面定义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n维球面是所有与固定点（中心）距离等于常数的点的集合，在n+1维欧几里得空间中形成。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6525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球面几何性质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1971675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在n维球面上，最短路径是大圆弧，且球面上任意两点间存在唯一的最短路径。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273367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度量结构解析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052763"/>
            <a:ext cx="25241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n维球面的度量结构由其上的内积诱导，使得球面成为一个黎曼流形，具有曲率处处相等的特性。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795713" y="3814763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拓扑性质概览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3795713" y="4133850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n维球面是一个紧致、连通、无边界的空间，对于不同的n值，球面的同伦群和同调群展现出丰富的拓扑差异。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034087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球面在不同维度下的表现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rcRect l="0" r="0" t="29245" b="29245"/>
          <a:stretch/>
        </p:blipFill>
        <p:spPr>
          <a:xfrm>
            <a:off x="571500" y="4414838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rcRect l="7380" r="7380" t="0" b="0"/>
          <a:stretch/>
        </p:blipFill>
        <p:spPr>
          <a:xfrm>
            <a:off x="3714750" y="0"/>
            <a:ext cx="5429250" cy="60340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44053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一维圆周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一维球面即圆周，是二维空间中的封闭曲线，其上每一点到中心的距离相等，展示了几何的最基本形式。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二维球面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二维球面是我们熟悉的地球表面，它存在于三维空间中，是一个曲面上所有点到固定点（球心）距离相等的集合。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300413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三维球体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619500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三维球体在四维空间中，由所有到固定点距离相等的点构成，其边界称为三维球面，是高维空间的初步体现。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572000"/>
            <a:ext cx="2524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高维球面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6048375" y="4891088"/>
            <a:ext cx="2524125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 vert="horz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n维球面在(n+1)维空间中，具有复杂的拓扑结构，其研究对于理解高维空间的性质至关重要，是现代数学的重要领域。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2024-10-06T02:59:02Z</dcterms:created>
  <dcterms:modified xsi:type="dcterms:W3CDTF">2024-10-06T02:59:02Z</dcterms:modified>
</cp:coreProperties>
</file>